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1" r:id="rId2"/>
    <p:sldId id="273" r:id="rId3"/>
    <p:sldId id="275" r:id="rId4"/>
    <p:sldId id="276" r:id="rId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AC8C51F-7FD7-48F1-A22B-94ED6C5A9AB8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249C0B5-5768-4CC2-B48C-FE12C61FAE0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036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2394E-2B62-4C34-AD02-1757A296CB06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95B6-D8D5-4E36-ACFF-0E2F96AFF174}" type="datetimeFigureOut">
              <a:rPr lang="en-AU" smtClean="0"/>
              <a:pPr/>
              <a:t>23/05/2012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68F1E-CE81-405D-B116-30D0369F205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&#8217;yourschool&#8217;.edmodo.com/hom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83865" y="2420888"/>
            <a:ext cx="1861130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latin typeface="Dax-Regular" pitchFamily="2" charset="0"/>
              </a:rPr>
              <a:t>Respect the ‘Lids Up’ &amp; ‘Lids Down’ or Monitors Off Rule</a:t>
            </a:r>
            <a:endParaRPr lang="en-AU" sz="1600" dirty="0">
              <a:latin typeface="Dax-Regular" pitchFamily="2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710870" y="2420888"/>
            <a:ext cx="1861130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latin typeface="Dax-Regular" pitchFamily="2" charset="0"/>
              </a:rPr>
              <a:t>Request to use digital technology</a:t>
            </a:r>
            <a:endParaRPr lang="en-AU" dirty="0">
              <a:latin typeface="Dax-Regular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37876" y="2420888"/>
            <a:ext cx="1861130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latin typeface="Dax-Regular" pitchFamily="2" charset="0"/>
              </a:rPr>
              <a:t>Check that you have your machine before packing away</a:t>
            </a:r>
            <a:endParaRPr lang="en-AU" dirty="0">
              <a:latin typeface="Dax-Regular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83865" y="4221088"/>
            <a:ext cx="1861130" cy="15121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latin typeface="Dax-Regular" pitchFamily="2" charset="0"/>
              </a:rPr>
              <a:t>Access inappropriate content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710870" y="4221088"/>
            <a:ext cx="1861130" cy="15121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latin typeface="Dax-Regular" pitchFamily="2" charset="0"/>
              </a:rPr>
              <a:t>Maltreat yours or your peer’s machine</a:t>
            </a:r>
            <a:endParaRPr lang="en-AU" dirty="0">
              <a:latin typeface="Dax-Regular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37876" y="4221088"/>
            <a:ext cx="1861130" cy="15121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latin typeface="Dax-Regular" pitchFamily="2" charset="0"/>
              </a:rPr>
              <a:t>Use your machine to interfere with another’s learning</a:t>
            </a:r>
            <a:endParaRPr lang="en-AU" dirty="0">
              <a:latin typeface="Dax-Regular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898412" y="2420888"/>
            <a:ext cx="1861130" cy="15121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latin typeface="Dax-Regular" pitchFamily="2" charset="0"/>
              </a:rPr>
              <a:t>Come with a charged and complete machine</a:t>
            </a:r>
            <a:endParaRPr lang="en-AU" dirty="0">
              <a:latin typeface="Dax-Regular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876256" y="4221088"/>
            <a:ext cx="1861130" cy="151216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>
                <a:latin typeface="Dax-Regular" pitchFamily="2" charset="0"/>
              </a:rPr>
              <a:t>Record other people without permission</a:t>
            </a:r>
            <a:endParaRPr lang="en-AU" dirty="0">
              <a:latin typeface="Dax-Regular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83864" y="764704"/>
            <a:ext cx="8175678" cy="144016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You will use your laptop very frequently in Class this year.  You need to recognise though that it is a specialist piece of equipment and needs to be used in the following ways:</a:t>
            </a:r>
            <a:endParaRPr lang="en-A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35913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 smtClean="0">
                <a:latin typeface="Feltpen LT Medium" pitchFamily="2" charset="0"/>
              </a:rPr>
              <a:t>Using You Laptop / Computers In Class</a:t>
            </a:r>
            <a:endParaRPr lang="en-AU" sz="3200" b="1" dirty="0"/>
          </a:p>
        </p:txBody>
      </p:sp>
      <p:pic>
        <p:nvPicPr>
          <p:cNvPr id="1027" name="Picture 3" descr="C:\Users\Asus\AppData\Local\Microsoft\Windows\Temporary Internet Files\Content.IE5\UK4H8T6Q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4458" y="2276872"/>
            <a:ext cx="634129" cy="720080"/>
          </a:xfrm>
          <a:prstGeom prst="rect">
            <a:avLst/>
          </a:prstGeom>
          <a:noFill/>
        </p:spPr>
      </p:pic>
      <p:pic>
        <p:nvPicPr>
          <p:cNvPr id="29" name="Picture 3" descr="C:\Users\Asus\AppData\Local\Microsoft\Windows\Temporary Internet Files\Content.IE5\UK4H8T6Q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464" y="2276872"/>
            <a:ext cx="634129" cy="720080"/>
          </a:xfrm>
          <a:prstGeom prst="rect">
            <a:avLst/>
          </a:prstGeom>
          <a:noFill/>
        </p:spPr>
      </p:pic>
      <p:pic>
        <p:nvPicPr>
          <p:cNvPr id="30" name="Picture 3" descr="C:\Users\Asus\AppData\Local\Microsoft\Windows\Temporary Internet Files\Content.IE5\UK4H8T6Q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4938" y="2276872"/>
            <a:ext cx="634129" cy="720080"/>
          </a:xfrm>
          <a:prstGeom prst="rect">
            <a:avLst/>
          </a:prstGeom>
          <a:noFill/>
        </p:spPr>
      </p:pic>
      <p:pic>
        <p:nvPicPr>
          <p:cNvPr id="31" name="Picture 3" descr="C:\Users\Asus\AppData\Local\Microsoft\Windows\Temporary Internet Files\Content.IE5\UK4H8T6Q\MC90043471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5475" y="2276872"/>
            <a:ext cx="634129" cy="720080"/>
          </a:xfrm>
          <a:prstGeom prst="rect">
            <a:avLst/>
          </a:prstGeom>
          <a:noFill/>
        </p:spPr>
      </p:pic>
      <p:pic>
        <p:nvPicPr>
          <p:cNvPr id="1028" name="Picture 4" descr="C:\Users\Asus\AppData\Local\Microsoft\Windows\Temporary Internet Files\Content.IE5\PNQKZV3E\MC900432537[1]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 rot="21268974">
            <a:off x="408789" y="3959414"/>
            <a:ext cx="531751" cy="576064"/>
          </a:xfrm>
          <a:prstGeom prst="rect">
            <a:avLst/>
          </a:prstGeom>
          <a:noFill/>
        </p:spPr>
      </p:pic>
      <p:pic>
        <p:nvPicPr>
          <p:cNvPr id="32" name="Picture 4" descr="C:\Users\Asus\AppData\Local\Microsoft\Windows\Temporary Internet Files\Content.IE5\PNQKZV3E\MC900432537[1]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 rot="21268974">
            <a:off x="2469325" y="4103429"/>
            <a:ext cx="531751" cy="576064"/>
          </a:xfrm>
          <a:prstGeom prst="rect">
            <a:avLst/>
          </a:prstGeom>
          <a:noFill/>
        </p:spPr>
      </p:pic>
      <p:pic>
        <p:nvPicPr>
          <p:cNvPr id="33" name="Picture 4" descr="C:\Users\Asus\AppData\Local\Microsoft\Windows\Temporary Internet Files\Content.IE5\PNQKZV3E\MC900432537[1]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 rot="21268974">
            <a:off x="4596331" y="4050714"/>
            <a:ext cx="531751" cy="576064"/>
          </a:xfrm>
          <a:prstGeom prst="rect">
            <a:avLst/>
          </a:prstGeom>
          <a:noFill/>
        </p:spPr>
      </p:pic>
      <p:pic>
        <p:nvPicPr>
          <p:cNvPr id="34" name="Picture 4" descr="C:\Users\Asus\AppData\Local\Microsoft\Windows\Temporary Internet Files\Content.IE5\PNQKZV3E\MC900432537[1].png"/>
          <p:cNvPicPr>
            <a:picLocks noChangeAspect="1" noChangeArrowheads="1"/>
          </p:cNvPicPr>
          <p:nvPr/>
        </p:nvPicPr>
        <p:blipFill>
          <a:blip r:embed="rId4" cstate="print">
            <a:grayscl/>
          </a:blip>
          <a:srcRect/>
          <a:stretch>
            <a:fillRect/>
          </a:stretch>
        </p:blipFill>
        <p:spPr bwMode="auto">
          <a:xfrm rot="21268974">
            <a:off x="6723336" y="4103430"/>
            <a:ext cx="531751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3" y="188640"/>
            <a:ext cx="9086521" cy="638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183574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smtClean="0">
                <a:solidFill>
                  <a:srgbClr val="FF0000"/>
                </a:solidFill>
              </a:rPr>
              <a:t>Remember signing this?</a:t>
            </a:r>
            <a:endParaRPr lang="en-AU" sz="2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755" y="6354522"/>
            <a:ext cx="8784976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2200" b="1" dirty="0" smtClean="0">
                <a:solidFill>
                  <a:srgbClr val="FF0000"/>
                </a:solidFill>
              </a:rPr>
              <a:t>Make the right choices when using your ICT to avoid any consequences </a:t>
            </a:r>
            <a:endParaRPr lang="en-AU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43408"/>
            <a:ext cx="8712968" cy="1143000"/>
          </a:xfrm>
        </p:spPr>
        <p:txBody>
          <a:bodyPr>
            <a:noAutofit/>
          </a:bodyPr>
          <a:lstStyle/>
          <a:p>
            <a:r>
              <a:rPr lang="en-AU" sz="2800" dirty="0" smtClean="0">
                <a:latin typeface="Feltpen LT Medium" pitchFamily="2" charset="0"/>
              </a:rPr>
              <a:t>Using You Machine To Access Class Materials Through </a:t>
            </a:r>
            <a:r>
              <a:rPr lang="en-AU" sz="2800" dirty="0" err="1" smtClean="0">
                <a:latin typeface="Feltpen LT Medium" pitchFamily="2" charset="0"/>
              </a:rPr>
              <a:t>Edmodo</a:t>
            </a:r>
            <a:endParaRPr lang="en-AU" sz="2800" dirty="0">
              <a:latin typeface="Feltpen LT Medium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51520" y="692696"/>
            <a:ext cx="4038600" cy="590465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Go to the site </a:t>
            </a:r>
            <a:r>
              <a:rPr lang="en-AU" dirty="0">
                <a:hlinkClick r:id="rId2"/>
              </a:rPr>
              <a:t>http</a:t>
            </a:r>
            <a:r>
              <a:rPr lang="en-AU" dirty="0" smtClean="0">
                <a:hlinkClick r:id="rId2"/>
              </a:rPr>
              <a:t>://’</a:t>
            </a:r>
            <a:r>
              <a:rPr lang="en-AU" dirty="0" err="1" smtClean="0">
                <a:hlinkClick r:id="rId2"/>
              </a:rPr>
              <a:t>yourschool</a:t>
            </a:r>
            <a:r>
              <a:rPr lang="en-AU" dirty="0" smtClean="0">
                <a:hlinkClick r:id="rId2"/>
              </a:rPr>
              <a:t>’.edmodo.com/home</a:t>
            </a:r>
            <a:r>
              <a:rPr lang="en-AU" dirty="0" smtClean="0"/>
              <a:t> </a:t>
            </a:r>
            <a:r>
              <a:rPr lang="en-AU" dirty="0"/>
              <a:t>Click </a:t>
            </a:r>
            <a:r>
              <a:rPr lang="en-AU" dirty="0" smtClean="0"/>
              <a:t>on the </a:t>
            </a:r>
            <a:r>
              <a:rPr lang="en-AU" i="1" dirty="0" smtClean="0"/>
              <a:t>I’m A Student</a:t>
            </a:r>
            <a:r>
              <a:rPr lang="en-AU" dirty="0" smtClean="0"/>
              <a:t> Button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In the ‘Group Code’ field add </a:t>
            </a:r>
            <a:r>
              <a:rPr lang="en-AU" dirty="0" smtClean="0"/>
              <a:t>‘</a:t>
            </a:r>
            <a:r>
              <a:rPr lang="en-AU" dirty="0" smtClean="0"/>
              <a:t>?????</a:t>
            </a:r>
            <a:r>
              <a:rPr lang="en-AU" dirty="0" smtClean="0"/>
              <a:t>’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Use </a:t>
            </a:r>
            <a:r>
              <a:rPr lang="en-AU" dirty="0" smtClean="0"/>
              <a:t>your existing school user code, password, email and your real name.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Click the </a:t>
            </a:r>
            <a:r>
              <a:rPr lang="en-AU" i="1" dirty="0" smtClean="0"/>
              <a:t>‘Sign Up’ </a:t>
            </a:r>
            <a:r>
              <a:rPr lang="en-AU" dirty="0" smtClean="0"/>
              <a:t>Button</a:t>
            </a:r>
          </a:p>
          <a:p>
            <a:pPr marL="514350" indent="-514350">
              <a:buFont typeface="+mj-lt"/>
              <a:buAutoNum type="arabicPeriod"/>
            </a:pPr>
            <a:endParaRPr lang="en-AU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692696"/>
            <a:ext cx="4038600" cy="257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212976"/>
            <a:ext cx="4035706" cy="3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3275856" y="2420888"/>
            <a:ext cx="3941303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347864" y="4149080"/>
            <a:ext cx="2016224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267744" y="4509120"/>
            <a:ext cx="316835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347864" y="5085184"/>
            <a:ext cx="2088232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275856" y="544522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84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Things to note..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It is important to remember the Safe </a:t>
            </a:r>
            <a:r>
              <a:rPr lang="en-AU" dirty="0"/>
              <a:t>C</a:t>
            </a:r>
            <a:r>
              <a:rPr lang="en-AU" dirty="0" smtClean="0"/>
              <a:t>onnections Policy and EHS Code of Conduct you recently signed.</a:t>
            </a:r>
          </a:p>
          <a:p>
            <a:r>
              <a:rPr lang="en-A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Edmodo</a:t>
            </a:r>
            <a:r>
              <a:rPr lang="en-A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is an educational piece of software – Facebook is for chatting with friends ; )</a:t>
            </a:r>
          </a:p>
          <a:p>
            <a:r>
              <a:rPr lang="en-AU" dirty="0" smtClean="0"/>
              <a:t>Make sure you have read and understand the EHS </a:t>
            </a:r>
            <a:r>
              <a:rPr lang="en-AU" dirty="0" err="1" smtClean="0"/>
              <a:t>Edmodo</a:t>
            </a:r>
            <a:r>
              <a:rPr lang="en-AU" dirty="0" smtClean="0"/>
              <a:t> Code of Conduct your Teacher has shared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 Teachers are reading your conversations and are trusting they are on task</a:t>
            </a:r>
          </a:p>
          <a:p>
            <a:r>
              <a:rPr lang="en-AU" dirty="0" smtClean="0"/>
              <a:t>Your Teacher will report any unwanted conversations. There will be consequences.</a:t>
            </a:r>
          </a:p>
          <a:p>
            <a:r>
              <a:rPr lang="en-A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 may be set to read-only for a day/week– that is no fun!</a:t>
            </a:r>
          </a:p>
          <a:p>
            <a:r>
              <a:rPr lang="en-AU" dirty="0" smtClean="0"/>
              <a:t>You could loose your laptop/computer access!</a:t>
            </a:r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2195" y="5877272"/>
            <a:ext cx="8229600" cy="950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>
                <a:solidFill>
                  <a:srgbClr val="00B050"/>
                </a:solidFill>
              </a:rPr>
              <a:t>Enjoy this tool appropriately</a:t>
            </a:r>
          </a:p>
        </p:txBody>
      </p:sp>
    </p:spTree>
    <p:extLst>
      <p:ext uri="{BB962C8B-B14F-4D97-AF65-F5344CB8AC3E}">
        <p14:creationId xmlns:p14="http://schemas.microsoft.com/office/powerpoint/2010/main" val="2073091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1180</TotalTime>
  <Words>280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Using You Machine To Access Class Materials Through Edmodo</vt:lpstr>
      <vt:lpstr>Things to note..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7 Integrated Studies</dc:title>
  <dc:creator>Katie Reed</dc:creator>
  <cp:lastModifiedBy>BRADLEY Craig</cp:lastModifiedBy>
  <cp:revision>18</cp:revision>
  <dcterms:created xsi:type="dcterms:W3CDTF">2011-02-06T15:53:50Z</dcterms:created>
  <dcterms:modified xsi:type="dcterms:W3CDTF">2012-05-23T01:53:09Z</dcterms:modified>
</cp:coreProperties>
</file>