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5B6-D8D5-4E36-ACFF-0E2F96AFF1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23/05/2012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8F1E-CE81-405D-B116-30D0369F205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3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5B6-D8D5-4E36-ACFF-0E2F96AFF1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23/05/2012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8F1E-CE81-405D-B116-30D0369F205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1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5B6-D8D5-4E36-ACFF-0E2F96AFF1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23/05/2012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8F1E-CE81-405D-B116-30D0369F205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1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609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5B6-D8D5-4E36-ACFF-0E2F96AFF1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23/05/2012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8F1E-CE81-405D-B116-30D0369F205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0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5B6-D8D5-4E36-ACFF-0E2F96AFF1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23/05/2012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8F1E-CE81-405D-B116-30D0369F205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3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5B6-D8D5-4E36-ACFF-0E2F96AFF1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23/05/2012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8F1E-CE81-405D-B116-30D0369F205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3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5B6-D8D5-4E36-ACFF-0E2F96AFF1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23/05/2012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8F1E-CE81-405D-B116-30D0369F205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9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5B6-D8D5-4E36-ACFF-0E2F96AFF1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23/05/2012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8F1E-CE81-405D-B116-30D0369F205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4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5B6-D8D5-4E36-ACFF-0E2F96AFF1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23/05/2012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8F1E-CE81-405D-B116-30D0369F205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3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5B6-D8D5-4E36-ACFF-0E2F96AFF1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23/05/2012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8F1E-CE81-405D-B116-30D0369F205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0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95B6-D8D5-4E36-ACFF-0E2F96AFF1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23/05/2012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8F1E-CE81-405D-B116-30D0369F205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8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195B6-D8D5-4E36-ACFF-0E2F96AFF1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23/05/2012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68F1E-CE81-405D-B116-30D0369F205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8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&#8217;yourschool&#8217;.edmodo.com/hom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92696"/>
            <a:ext cx="4038600" cy="257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3" t="13470" r="34611" b="29328"/>
          <a:stretch/>
        </p:blipFill>
        <p:spPr bwMode="auto">
          <a:xfrm>
            <a:off x="4860032" y="2828337"/>
            <a:ext cx="3672408" cy="372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712968" cy="1143000"/>
          </a:xfrm>
        </p:spPr>
        <p:txBody>
          <a:bodyPr>
            <a:noAutofit/>
          </a:bodyPr>
          <a:lstStyle/>
          <a:p>
            <a:r>
              <a:rPr lang="en-AU" sz="2800" dirty="0" smtClean="0">
                <a:latin typeface="Feltpen LT Medium" pitchFamily="2" charset="0"/>
              </a:rPr>
              <a:t>Accessing </a:t>
            </a:r>
            <a:r>
              <a:rPr lang="en-AU" sz="2800" dirty="0" err="1" smtClean="0">
                <a:latin typeface="Feltpen LT Medium" pitchFamily="2" charset="0"/>
              </a:rPr>
              <a:t>Edmodo</a:t>
            </a:r>
            <a:r>
              <a:rPr lang="en-AU" sz="2800" dirty="0" smtClean="0">
                <a:latin typeface="Feltpen LT Medium" pitchFamily="2" charset="0"/>
              </a:rPr>
              <a:t> for the first time as a Teacher</a:t>
            </a:r>
            <a:endParaRPr lang="en-AU" sz="2800" dirty="0">
              <a:latin typeface="Feltpen LT Medium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4038600" cy="59046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Go to the site </a:t>
            </a:r>
            <a:r>
              <a:rPr lang="en-AU" dirty="0" smtClean="0">
                <a:hlinkClick r:id="rId4"/>
              </a:rPr>
              <a:t>http</a:t>
            </a:r>
            <a:r>
              <a:rPr lang="en-AU" dirty="0" smtClean="0">
                <a:hlinkClick r:id="rId4"/>
              </a:rPr>
              <a:t>://’</a:t>
            </a:r>
            <a:r>
              <a:rPr lang="en-AU" dirty="0" err="1" smtClean="0">
                <a:solidFill>
                  <a:srgbClr val="FF0000"/>
                </a:solidFill>
                <a:hlinkClick r:id="rId4"/>
              </a:rPr>
              <a:t>yourschool</a:t>
            </a:r>
            <a:r>
              <a:rPr lang="en-AU" dirty="0" smtClean="0">
                <a:hlinkClick r:id="rId4"/>
              </a:rPr>
              <a:t>’.edmodo.com/home</a:t>
            </a:r>
            <a:r>
              <a:rPr lang="en-AU" dirty="0" smtClean="0"/>
              <a:t> </a:t>
            </a:r>
            <a:r>
              <a:rPr lang="en-AU" dirty="0" smtClean="0"/>
              <a:t>Click on the </a:t>
            </a:r>
            <a:r>
              <a:rPr lang="en-AU" i="1" dirty="0" smtClean="0"/>
              <a:t>I’m A Teacher </a:t>
            </a:r>
            <a:r>
              <a:rPr lang="en-AU" dirty="0" smtClean="0"/>
              <a:t>Button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In the ‘School Code’ field add </a:t>
            </a:r>
            <a:r>
              <a:rPr lang="en-AU" dirty="0"/>
              <a:t> </a:t>
            </a:r>
            <a:r>
              <a:rPr lang="en-AU" dirty="0" smtClean="0">
                <a:solidFill>
                  <a:srgbClr val="FF0000"/>
                </a:solidFill>
              </a:rPr>
              <a:t>?????</a:t>
            </a:r>
            <a:r>
              <a:rPr lang="en-AU" dirty="0" smtClean="0"/>
              <a:t> </a:t>
            </a:r>
            <a:endParaRPr lang="en-AU" dirty="0" smtClean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Use your existing school user code, password, email and your real name.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Click the </a:t>
            </a:r>
            <a:r>
              <a:rPr lang="en-AU" i="1" dirty="0" smtClean="0"/>
              <a:t>‘Sign Up’ </a:t>
            </a:r>
            <a:r>
              <a:rPr lang="en-AU" dirty="0" smtClean="0"/>
              <a:t>Button</a:t>
            </a:r>
          </a:p>
          <a:p>
            <a:pPr marL="514350" indent="-514350">
              <a:buFont typeface="+mj-lt"/>
              <a:buAutoNum type="arabicPeriod"/>
            </a:pPr>
            <a:endParaRPr lang="en-AU" b="1" dirty="0" smtClean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35896" y="2276872"/>
            <a:ext cx="2808312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347864" y="3933056"/>
            <a:ext cx="201622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67744" y="4509120"/>
            <a:ext cx="316835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275856" y="5085184"/>
            <a:ext cx="216024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75856" y="5445224"/>
            <a:ext cx="21602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275856" y="3390490"/>
            <a:ext cx="2016224" cy="1825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251520" y="692696"/>
            <a:ext cx="4038600" cy="5904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AU" dirty="0" smtClean="0"/>
              <a:t>Create </a:t>
            </a:r>
            <a:r>
              <a:rPr lang="en-AU" dirty="0" smtClean="0"/>
              <a:t>a group for your classes Example </a:t>
            </a:r>
            <a:r>
              <a:rPr lang="en-AU" i="1" dirty="0" smtClean="0"/>
              <a:t>8B </a:t>
            </a:r>
            <a:r>
              <a:rPr lang="en-AU" i="1" dirty="0" smtClean="0"/>
              <a:t>Health</a:t>
            </a:r>
          </a:p>
          <a:p>
            <a:pPr marL="514350" indent="-514350">
              <a:buFont typeface="+mj-lt"/>
              <a:buAutoNum type="arabicPeriod"/>
            </a:pPr>
            <a:endParaRPr lang="en-AU" i="1" dirty="0"/>
          </a:p>
          <a:p>
            <a:pPr marL="0" indent="0">
              <a:buNone/>
            </a:pPr>
            <a:endParaRPr lang="en-AU" i="1" dirty="0" smtClean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A group code is created. Share that group code with your class by pasting it into the student instructions </a:t>
            </a:r>
            <a:r>
              <a:rPr lang="en-AU" dirty="0" err="1" smtClean="0"/>
              <a:t>p.point</a:t>
            </a:r>
            <a:r>
              <a:rPr lang="en-AU" dirty="0"/>
              <a:t> </a:t>
            </a:r>
            <a:r>
              <a:rPr lang="en-AU" dirty="0" smtClean="0"/>
              <a:t>-replace </a:t>
            </a:r>
            <a:r>
              <a:rPr lang="en-AU" dirty="0" smtClean="0">
                <a:solidFill>
                  <a:srgbClr val="FF0000"/>
                </a:solidFill>
              </a:rPr>
              <a:t>?????</a:t>
            </a:r>
            <a:endParaRPr lang="en-AU" dirty="0" smtClean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5" t="30588" r="36477" b="19034"/>
          <a:stretch/>
        </p:blipFill>
        <p:spPr bwMode="auto">
          <a:xfrm>
            <a:off x="5877255" y="1639759"/>
            <a:ext cx="3067649" cy="307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5" t="54830" r="74385" b="40057"/>
          <a:stretch/>
        </p:blipFill>
        <p:spPr bwMode="auto">
          <a:xfrm>
            <a:off x="3849881" y="2192110"/>
            <a:ext cx="1998419" cy="47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3635896" y="1772816"/>
            <a:ext cx="1296144" cy="4192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1" t="29966" r="34072" b="48611"/>
          <a:stretch/>
        </p:blipFill>
        <p:spPr bwMode="auto">
          <a:xfrm>
            <a:off x="4586514" y="4941168"/>
            <a:ext cx="3991429" cy="156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3849881" y="5805264"/>
            <a:ext cx="2732347" cy="1774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-657324" y="-213781"/>
            <a:ext cx="5518246" cy="1143000"/>
          </a:xfrm>
        </p:spPr>
        <p:txBody>
          <a:bodyPr>
            <a:noAutofit/>
          </a:bodyPr>
          <a:lstStyle/>
          <a:p>
            <a:r>
              <a:rPr lang="en-AU" sz="2800" dirty="0" smtClean="0">
                <a:latin typeface="Feltpen LT Medium" pitchFamily="2" charset="0"/>
              </a:rPr>
              <a:t>Joining and Creating Groups</a:t>
            </a:r>
            <a:endParaRPr lang="en-AU" sz="2800" dirty="0">
              <a:latin typeface="Feltpen L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4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4" t="17460" r="30837" b="56061"/>
          <a:stretch/>
        </p:blipFill>
        <p:spPr bwMode="auto">
          <a:xfrm>
            <a:off x="1016404" y="2657516"/>
            <a:ext cx="5743039" cy="1936999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484784"/>
            <a:ext cx="194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Send a group/class </a:t>
            </a:r>
          </a:p>
          <a:p>
            <a:r>
              <a:rPr lang="en-AU" dirty="0" smtClean="0"/>
              <a:t>a note 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692696"/>
            <a:ext cx="194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Send a group/class </a:t>
            </a:r>
          </a:p>
          <a:p>
            <a:r>
              <a:rPr lang="en-AU" dirty="0"/>
              <a:t>a</a:t>
            </a:r>
            <a:r>
              <a:rPr lang="en-AU" dirty="0" smtClean="0"/>
              <a:t>n Alert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1496153"/>
            <a:ext cx="194421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Set an assignment and grade it using </a:t>
            </a:r>
            <a:r>
              <a:rPr lang="en-AU" dirty="0" err="1" smtClean="0"/>
              <a:t>Edmodo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390517"/>
            <a:ext cx="288032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Create a Quiz with multiple </a:t>
            </a:r>
            <a:r>
              <a:rPr lang="en-AU" dirty="0" err="1" smtClean="0"/>
              <a:t>choise</a:t>
            </a:r>
            <a:r>
              <a:rPr lang="en-AU" dirty="0" smtClean="0"/>
              <a:t>, T/F, fill in blanks or short answer questions. Great for prior knowledge or end testing. </a:t>
            </a:r>
            <a:r>
              <a:rPr lang="en-AU" dirty="0" err="1" smtClean="0"/>
              <a:t>Edmodo</a:t>
            </a:r>
            <a:r>
              <a:rPr lang="en-AU" dirty="0" smtClean="0"/>
              <a:t> does the grading and returns result to Students. Too easy.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4725144"/>
            <a:ext cx="194421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Send any of your files from your documents or from the built in library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2915816" y="4725144"/>
            <a:ext cx="194421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Add useful links to engage students during and after class. Students can add their links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5220072" y="4722659"/>
            <a:ext cx="33843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Share files by storing them in the library. Work collaboratively with Teacher to build a library</a:t>
            </a:r>
            <a:endParaRPr lang="en-AU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79612" y="2131115"/>
            <a:ext cx="864096" cy="9378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27784" y="1339027"/>
            <a:ext cx="0" cy="17299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505111" y="2421842"/>
            <a:ext cx="765626" cy="6494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211960" y="2409820"/>
            <a:ext cx="1656185" cy="659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860032" y="3114576"/>
            <a:ext cx="2187771" cy="98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47803" y="2852936"/>
            <a:ext cx="161902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Create Polls to</a:t>
            </a:r>
          </a:p>
          <a:p>
            <a:r>
              <a:rPr lang="en-AU" dirty="0"/>
              <a:t>r</a:t>
            </a:r>
            <a:r>
              <a:rPr lang="en-AU" dirty="0" smtClean="0"/>
              <a:t>eceive feedback from Students  </a:t>
            </a:r>
            <a:endParaRPr lang="en-AU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331640" y="4053265"/>
            <a:ext cx="792088" cy="6693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915816" y="4053265"/>
            <a:ext cx="157247" cy="6405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3887923" y="4053265"/>
            <a:ext cx="1341869" cy="6718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-288454" y="-180983"/>
            <a:ext cx="5518246" cy="1143000"/>
          </a:xfrm>
        </p:spPr>
        <p:txBody>
          <a:bodyPr>
            <a:noAutofit/>
          </a:bodyPr>
          <a:lstStyle/>
          <a:p>
            <a:r>
              <a:rPr lang="en-AU" sz="2800" dirty="0" smtClean="0">
                <a:latin typeface="Feltpen LT Medium" pitchFamily="2" charset="0"/>
              </a:rPr>
              <a:t>Basic features that make </a:t>
            </a:r>
            <a:r>
              <a:rPr lang="en-AU" sz="2800" dirty="0" err="1" smtClean="0">
                <a:latin typeface="Feltpen LT Medium" pitchFamily="2" charset="0"/>
              </a:rPr>
              <a:t>Edmodo</a:t>
            </a:r>
            <a:r>
              <a:rPr lang="en-AU" sz="2800" dirty="0" smtClean="0">
                <a:latin typeface="Feltpen LT Medium" pitchFamily="2" charset="0"/>
              </a:rPr>
              <a:t> stand out</a:t>
            </a:r>
            <a:endParaRPr lang="en-AU" sz="2800" dirty="0">
              <a:latin typeface="Feltpen L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1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Things to note..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It is important to remind students of the Safe </a:t>
            </a:r>
            <a:r>
              <a:rPr lang="en-AU" dirty="0"/>
              <a:t>C</a:t>
            </a:r>
            <a:r>
              <a:rPr lang="en-AU" dirty="0" smtClean="0"/>
              <a:t>onnections Policy they all recently signed.</a:t>
            </a:r>
          </a:p>
          <a:p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Highlight the educational reasons behind using </a:t>
            </a:r>
            <a:r>
              <a:rPr lang="en-A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Edmodo</a:t>
            </a:r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Facebook is for chatting with friends ; )</a:t>
            </a:r>
          </a:p>
          <a:p>
            <a:r>
              <a:rPr lang="en-AU" dirty="0" smtClean="0"/>
              <a:t>Post them the EHS </a:t>
            </a:r>
            <a:r>
              <a:rPr lang="en-AU" dirty="0" err="1" smtClean="0"/>
              <a:t>Edmodo</a:t>
            </a:r>
            <a:r>
              <a:rPr lang="en-AU" dirty="0" smtClean="0"/>
              <a:t> Code of Conduct – feel free to adapt this to suit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Buddy up. Ask a colleague to join your space and you join theirs. Gives you a backup.</a:t>
            </a:r>
          </a:p>
          <a:p>
            <a:r>
              <a:rPr lang="en-AU" dirty="0" smtClean="0"/>
              <a:t>You can freeze a group if there are any unwanted conversations.</a:t>
            </a:r>
          </a:p>
          <a:p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can delete posts.</a:t>
            </a:r>
          </a:p>
          <a:p>
            <a:r>
              <a:rPr lang="en-AU" dirty="0" smtClean="0"/>
              <a:t>You can set students to read only for a day/week– they hate that!</a:t>
            </a:r>
            <a:endParaRPr lang="en-A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2195" y="56848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>
                <a:solidFill>
                  <a:srgbClr val="00B050"/>
                </a:solidFill>
              </a:rPr>
              <a:t>Enjoy the benefits of increased engagement by keeping the information up to date and interesting.</a:t>
            </a:r>
            <a:endParaRPr lang="en-A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137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307</Words>
  <Application>Microsoft Office PowerPoint</Application>
  <PresentationFormat>On-screen Show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1_Office Theme</vt:lpstr>
      <vt:lpstr>Accessing Edmodo for the first time as a Teacher</vt:lpstr>
      <vt:lpstr>Joining and Creating Groups</vt:lpstr>
      <vt:lpstr>Basic features that make Edmodo stand out</vt:lpstr>
      <vt:lpstr>Things to note..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Accessing Edmodo for the first time as a Teacher</dc:title>
  <dc:creator>BRADLEY Craig</dc:creator>
  <cp:lastModifiedBy>BRADLEY Craig</cp:lastModifiedBy>
  <cp:revision>7</cp:revision>
  <dcterms:created xsi:type="dcterms:W3CDTF">2012-02-09T09:12:28Z</dcterms:created>
  <dcterms:modified xsi:type="dcterms:W3CDTF">2012-05-23T01:55:06Z</dcterms:modified>
</cp:coreProperties>
</file>